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61" r:id="rId5"/>
    <p:sldId id="275" r:id="rId6"/>
    <p:sldId id="274" r:id="rId7"/>
    <p:sldId id="273" r:id="rId8"/>
    <p:sldId id="276" r:id="rId9"/>
    <p:sldId id="272" r:id="rId10"/>
    <p:sldId id="271" r:id="rId11"/>
    <p:sldId id="277" r:id="rId12"/>
    <p:sldId id="270" r:id="rId13"/>
    <p:sldId id="269" r:id="rId14"/>
    <p:sldId id="268" r:id="rId15"/>
    <p:sldId id="267" r:id="rId16"/>
    <p:sldId id="266" r:id="rId17"/>
    <p:sldId id="265" r:id="rId18"/>
    <p:sldId id="264" r:id="rId19"/>
    <p:sldId id="263" r:id="rId20"/>
    <p:sldId id="262" r:id="rId21"/>
    <p:sldId id="258" r:id="rId22"/>
    <p:sldId id="25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EA25D3-3C8F-4202-942E-40BEBFB069C5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81DF3DC-B49E-49CD-8A0A-7C87308B936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1.wav"/><Relationship Id="rId5" Type="http://schemas.openxmlformats.org/officeDocument/2006/relationships/slide" Target="slide2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slide" Target="slide22.xml"/><Relationship Id="rId5" Type="http://schemas.openxmlformats.org/officeDocument/2006/relationships/audio" Target="../media/audio2.wav"/><Relationship Id="rId4" Type="http://schemas.openxmlformats.org/officeDocument/2006/relationships/slide" Target="slide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slide" Target="slide21.xml"/><Relationship Id="rId5" Type="http://schemas.openxmlformats.org/officeDocument/2006/relationships/audio" Target="../media/audio1.wav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</a:t>
            </a:r>
            <a:r>
              <a:rPr lang="en-US" dirty="0" smtClean="0">
                <a:hlinkClick r:id="" action="ppaction://hlinkshowjump?jump=nextslide"/>
              </a:rPr>
              <a:t>Spelling</a:t>
            </a:r>
            <a:r>
              <a:rPr lang="en-US" dirty="0" smtClean="0"/>
              <a:t> words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38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dyasty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dynesty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dynasty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dynisty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dynasty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71109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54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destroy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dystoy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distroy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dystroy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0" name="destro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57255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60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bur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burn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bunr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burnt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bur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78036" y="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8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reply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reaply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raply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12327" y="4208318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reely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rep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93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urgency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gency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ugency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urrgency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Urgenc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37364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81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jouney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jorney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jurney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11" name="Rectangle 10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990600" y="46482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journey</a:t>
            </a:r>
            <a:endParaRPr lang="en-US" sz="3600" dirty="0"/>
          </a:p>
        </p:txBody>
      </p:sp>
      <p:pic>
        <p:nvPicPr>
          <p:cNvPr id="12" name="Journe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75018" y="685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37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spruc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spruce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spuce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spruie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Spru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041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bushy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bushi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 highlightClick="1">
              <a:snd r:embed="rId7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hlinkClick r:id="rId6" action="ppaction://hlinksldjump">
                  <a:snd r:embed="rId7" name="bomb.wav"/>
                </a:hlinkClick>
              </a:rPr>
              <a:t>bushiey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buchy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685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238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bulletin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bultin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buletin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bulatin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bullet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5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puley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puliey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pulleiy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pulley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Pulle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25636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0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1905000"/>
            <a:ext cx="3276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lugs</a:t>
            </a:r>
            <a:endParaRPr lang="en-US" sz="3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114800"/>
            <a:ext cx="3303587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>
            <a:hlinkClick r:id="rId5" action="ppaction://hlinksldjump" highlightClick="1">
              <a:snd r:embed="rId6" name="bomb.wav"/>
            </a:hlinkClick>
          </p:cNvPr>
          <p:cNvSpPr/>
          <p:nvPr/>
        </p:nvSpPr>
        <p:spPr>
          <a:xfrm>
            <a:off x="457200" y="4572000"/>
            <a:ext cx="3429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luns</a:t>
            </a:r>
            <a:endParaRPr lang="en-US" sz="3600" dirty="0"/>
          </a:p>
        </p:txBody>
      </p:sp>
      <p:sp>
        <p:nvSpPr>
          <p:cNvPr id="10" name="Rectangle 9">
            <a:hlinkClick r:id="rId5" action="ppaction://hlinksldjump" highlightClick="1">
              <a:snd r:embed="rId6" name="bomb.wav"/>
            </a:hlinkClick>
          </p:cNvPr>
          <p:cNvSpPr/>
          <p:nvPr/>
        </p:nvSpPr>
        <p:spPr>
          <a:xfrm>
            <a:off x="5334000" y="1905000"/>
            <a:ext cx="3124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longs</a:t>
            </a:r>
            <a:endParaRPr lang="en-US" sz="3600" dirty="0"/>
          </a:p>
        </p:txBody>
      </p:sp>
      <p:sp>
        <p:nvSpPr>
          <p:cNvPr id="11" name="Rectangle 10">
            <a:hlinkClick r:id="" action="ppaction://hlinkshowjump?jump=nextslide"/>
          </p:cNvPr>
          <p:cNvSpPr/>
          <p:nvPr/>
        </p:nvSpPr>
        <p:spPr>
          <a:xfrm>
            <a:off x="4191000" y="4964906"/>
            <a:ext cx="1143000" cy="120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 </a:t>
            </a:r>
            <a:endParaRPr lang="en-US" dirty="0"/>
          </a:p>
        </p:txBody>
      </p:sp>
      <p:pic>
        <p:nvPicPr>
          <p:cNvPr id="12" name="Lung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22173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48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 highlightClick="1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cuchion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 highlightClick="1">
              <a:snd r:embed="rId7" name="applause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hlinkClick r:id="rId6" action="ppaction://hlinksldjump">
                  <a:snd r:embed="rId7" name="applause.wav"/>
                </a:hlinkClick>
              </a:rPr>
              <a:t>cushion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 highlightClick="1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cuschion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 highlightClick="1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cusion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endshow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43400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6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" action="ppaction://hlinkshowjump?jump=lastslideviewed"/>
          </p:cNvPr>
          <p:cNvSpPr/>
          <p:nvPr/>
        </p:nvSpPr>
        <p:spPr>
          <a:xfrm>
            <a:off x="609600" y="1676400"/>
            <a:ext cx="8001000" cy="426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Correct!</a:t>
            </a:r>
          </a:p>
          <a:p>
            <a:pPr algn="ctr"/>
            <a:r>
              <a:rPr lang="en-US" sz="6000" dirty="0" smtClean="0"/>
              <a:t>You did it!!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50821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hlinkClick r:id="" action="ppaction://hlinkshowjump?jump=lastslideviewed"/>
          </p:cNvPr>
          <p:cNvSpPr/>
          <p:nvPr/>
        </p:nvSpPr>
        <p:spPr>
          <a:xfrm>
            <a:off x="457200" y="609600"/>
            <a:ext cx="8001000" cy="563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/>
              <a:t>Wrong </a:t>
            </a:r>
          </a:p>
          <a:p>
            <a:pPr algn="ctr"/>
            <a:r>
              <a:rPr lang="en-US" sz="5400" dirty="0" smtClean="0"/>
              <a:t>Please Try Again!!!!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2494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butcher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buthcer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8" name="arrow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buther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bucher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44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pruins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prunies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prunes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pruns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0" name="Prunes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95800" y="5680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6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aply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aplly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aaply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apply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app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7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7907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dieny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deny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deany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diny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den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91000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309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syntax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sinntax</a:t>
            </a:r>
            <a:endParaRPr lang="en-US" sz="3600" dirty="0"/>
          </a:p>
        </p:txBody>
      </p:sp>
      <p:sp>
        <p:nvSpPr>
          <p:cNvPr id="7" name="Rectangle 6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sintax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bomb.wav"/>
            </a:hlinkClick>
          </p:cNvPr>
          <p:cNvSpPr/>
          <p:nvPr/>
        </p:nvSpPr>
        <p:spPr>
          <a:xfrm>
            <a:off x="5160818" y="4236027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syyntax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Synta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91000" y="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29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syndicae</a:t>
            </a:r>
            <a:endParaRPr lang="en-US" sz="3600" dirty="0"/>
          </a:p>
        </p:txBody>
      </p:sp>
      <p:sp>
        <p:nvSpPr>
          <p:cNvPr id="6" name="Rectangle 5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sindicatte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sindicate</a:t>
            </a:r>
            <a:endParaRPr lang="en-US" sz="3600" dirty="0"/>
          </a:p>
        </p:txBody>
      </p:sp>
      <p:sp>
        <p:nvSpPr>
          <p:cNvPr id="8" name="Rectangle 7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5160818" y="4236027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syndicate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0" name="syndica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3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09600" y="19050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sytem</a:t>
            </a:r>
            <a:endParaRPr lang="en-US" sz="3600" dirty="0"/>
          </a:p>
        </p:txBody>
      </p:sp>
      <p:sp>
        <p:nvSpPr>
          <p:cNvPr id="6" name="Rectangle 5">
            <a:hlinkClick r:id="rId6" action="ppaction://hlinksldjump">
              <a:snd r:embed="rId7" name="applause.wav"/>
            </a:hlinkClick>
          </p:cNvPr>
          <p:cNvSpPr/>
          <p:nvPr/>
        </p:nvSpPr>
        <p:spPr>
          <a:xfrm>
            <a:off x="630382" y="45720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system</a:t>
            </a:r>
            <a:endParaRPr lang="en-US" sz="3600" dirty="0"/>
          </a:p>
        </p:txBody>
      </p:sp>
      <p:sp>
        <p:nvSpPr>
          <p:cNvPr id="7" name="Rectangle 6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4876800" y="1905000"/>
            <a:ext cx="3657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sytam</a:t>
            </a:r>
            <a:endParaRPr lang="en-US" sz="3600" dirty="0"/>
          </a:p>
        </p:txBody>
      </p:sp>
      <p:sp>
        <p:nvSpPr>
          <p:cNvPr id="8" name="Rectangle 7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5181600" y="4191000"/>
            <a:ext cx="35814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Systam</a:t>
            </a:r>
            <a:endParaRPr lang="en-US" sz="3600" dirty="0"/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4038600" y="5143500"/>
            <a:ext cx="914400" cy="1181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pic>
        <p:nvPicPr>
          <p:cNvPr id="11" name="syste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43400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05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108</TotalTime>
  <Words>109</Words>
  <Application>Microsoft Office PowerPoint</Application>
  <PresentationFormat>On-screen Show (4:3)</PresentationFormat>
  <Paragraphs>99</Paragraphs>
  <Slides>22</Slides>
  <Notes>0</Notes>
  <HiddenSlides>0</HiddenSlides>
  <MMClips>19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6th Grade Spelling words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Olesen</dc:creator>
  <cp:lastModifiedBy>Mrs. Olesen</cp:lastModifiedBy>
  <cp:revision>14</cp:revision>
  <dcterms:created xsi:type="dcterms:W3CDTF">2011-10-17T01:33:13Z</dcterms:created>
  <dcterms:modified xsi:type="dcterms:W3CDTF">2011-10-17T03:21:57Z</dcterms:modified>
</cp:coreProperties>
</file>